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9" r:id="rId3"/>
    <p:sldId id="256" r:id="rId4"/>
    <p:sldId id="257" r:id="rId5"/>
    <p:sldId id="259" r:id="rId6"/>
    <p:sldId id="260" r:id="rId7"/>
    <p:sldId id="261" r:id="rId8"/>
    <p:sldId id="262" r:id="rId9"/>
    <p:sldId id="263" r:id="rId10"/>
    <p:sldId id="270" r:id="rId11"/>
    <p:sldId id="271" r:id="rId12"/>
    <p:sldId id="272" r:id="rId13"/>
    <p:sldId id="265" r:id="rId14"/>
    <p:sldId id="266" r:id="rId15"/>
    <p:sldId id="276" r:id="rId16"/>
    <p:sldId id="267" r:id="rId17"/>
    <p:sldId id="268" r:id="rId18"/>
    <p:sldId id="273" r:id="rId19"/>
    <p:sldId id="277" r:id="rId20"/>
    <p:sldId id="278" r:id="rId21"/>
    <p:sldId id="279" r:id="rId22"/>
    <p:sldId id="285" r:id="rId23"/>
    <p:sldId id="286" r:id="rId24"/>
    <p:sldId id="288" r:id="rId25"/>
    <p:sldId id="290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A93"/>
    <a:srgbClr val="333399"/>
    <a:srgbClr val="F2C400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D40C84-F6C9-4107-B0BD-CCDD6B105AF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8E91FD-8FDB-4414-BCE5-955F330FB17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CAB5B3-4C17-485B-9E1F-F5F3FD3C7F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1DDF474-2247-4EA6-AF68-9DE8476092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03A0EA3-5BCE-4C13-915C-5B3905D472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05159D4-2B58-43DD-8626-61B848F96C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A7D0F6-A07B-4E63-AC63-34611DA4A8B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375BD2-1A0D-420A-86DE-46AD057DE6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F5EFA-83CE-4ABF-B03E-6CA6BE04D5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DBC265-3EBA-46D0-A2DE-1E7BF63BB30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725408-5221-43A7-9B74-382FB46BE4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A52465-A56D-4FF4-AECC-1EAF0BD9D4C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BDCFD2-8DEC-4D7C-B7EE-95B9C992B77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491BB-4539-44B7-BEB7-4DE0862FFF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B7B86C9-2E04-4612-BC6F-49FC4705CAC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slide" Target="slide18.xml"/><Relationship Id="rId4" Type="http://schemas.openxmlformats.org/officeDocument/2006/relationships/slide" Target="slide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slide" Target="slide1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slide" Target="slide23.xml"/><Relationship Id="rId4" Type="http://schemas.openxmlformats.org/officeDocument/2006/relationships/slide" Target="slide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pic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00225" cy="1352550"/>
          </a:xfrm>
          <a:prstGeom prst="rect">
            <a:avLst/>
          </a:prstGeom>
          <a:noFill/>
        </p:spPr>
      </p:pic>
      <p:pic>
        <p:nvPicPr>
          <p:cNvPr id="4101" name="Picture 5" descr="comput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838" y="3573463"/>
            <a:ext cx="2160587" cy="1979612"/>
          </a:xfrm>
          <a:prstGeom prst="rect">
            <a:avLst/>
          </a:prstGeom>
          <a:noFill/>
        </p:spPr>
      </p:pic>
      <p:sp>
        <p:nvSpPr>
          <p:cNvPr id="4102" name="WordArt 6"/>
          <p:cNvSpPr>
            <a:spLocks noChangeArrowheads="1" noChangeShapeType="1" noTextEdit="1"/>
          </p:cNvSpPr>
          <p:nvPr/>
        </p:nvSpPr>
        <p:spPr bwMode="auto">
          <a:xfrm>
            <a:off x="755650" y="1844675"/>
            <a:ext cx="7991475" cy="1512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Comic Sans MS"/>
              </a:rPr>
              <a:t>Компьютерные презентации</a:t>
            </a:r>
          </a:p>
        </p:txBody>
      </p:sp>
      <p:sp>
        <p:nvSpPr>
          <p:cNvPr id="4106" name="AutoShape 1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7667625" y="6308725"/>
            <a:ext cx="1225550" cy="360363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Порядок работы: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970338" cy="4525963"/>
          </a:xfrm>
        </p:spPr>
        <p:txBody>
          <a:bodyPr/>
          <a:lstStyle/>
          <a:p>
            <a:pPr marL="609600" indent="-609600">
              <a:buFontTx/>
              <a:buAutoNum type="arabicPeriod" startAt="3"/>
            </a:pPr>
            <a:r>
              <a:rPr lang="ru-RU" sz="2800" b="1">
                <a:solidFill>
                  <a:srgbClr val="333399"/>
                </a:solidFill>
              </a:rPr>
              <a:t>Запустите презентацию клавишей </a:t>
            </a:r>
            <a:r>
              <a:rPr lang="en-US" sz="2800" b="1">
                <a:solidFill>
                  <a:srgbClr val="333399"/>
                </a:solidFill>
              </a:rPr>
              <a:t>F</a:t>
            </a:r>
            <a:r>
              <a:rPr lang="ru-RU" sz="2800" b="1">
                <a:solidFill>
                  <a:srgbClr val="333399"/>
                </a:solidFill>
              </a:rPr>
              <a:t>5 или командой меню </a:t>
            </a:r>
            <a:r>
              <a:rPr lang="ru-RU" sz="2800" b="1" i="1"/>
              <a:t>Показ слайдов – начать показ.</a:t>
            </a:r>
            <a:r>
              <a:rPr lang="ru-RU" sz="2800" b="1">
                <a:solidFill>
                  <a:srgbClr val="333399"/>
                </a:solidFill>
              </a:rPr>
              <a:t> Управляйте презентацией щелчком мыши.</a:t>
            </a:r>
          </a:p>
        </p:txBody>
      </p:sp>
      <p:pic>
        <p:nvPicPr>
          <p:cNvPr id="25606" name="Picture 6" descr="Безимени_1"/>
          <p:cNvPicPr>
            <a:picLocks noChangeAspect="1" noChangeArrowheads="1"/>
          </p:cNvPicPr>
          <p:nvPr/>
        </p:nvPicPr>
        <p:blipFill>
          <a:blip r:embed="rId2" cstate="print"/>
          <a:srcRect r="56" b="-151"/>
          <a:stretch>
            <a:fillRect/>
          </a:stretch>
        </p:blipFill>
        <p:spPr bwMode="auto">
          <a:xfrm>
            <a:off x="4572000" y="1989138"/>
            <a:ext cx="4321175" cy="3214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Порядок работы: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 startAt="4"/>
            </a:pPr>
            <a:r>
              <a:rPr lang="ru-RU" sz="2800" b="1">
                <a:solidFill>
                  <a:srgbClr val="333399"/>
                </a:solidFill>
              </a:rPr>
              <a:t>Добавьте в презентацию еще один слайд командой меню </a:t>
            </a:r>
            <a:r>
              <a:rPr lang="ru-RU" sz="2800" b="1" i="1"/>
              <a:t>Вставка – Создать слайд</a:t>
            </a:r>
            <a:r>
              <a:rPr lang="ru-RU" sz="2800" b="1">
                <a:solidFill>
                  <a:srgbClr val="333399"/>
                </a:solidFill>
              </a:rPr>
              <a:t> или кнопкой на панели инструментов.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4"/>
            </a:pPr>
            <a:r>
              <a:rPr lang="ru-RU" sz="2800" b="1">
                <a:solidFill>
                  <a:srgbClr val="333399"/>
                </a:solidFill>
              </a:rPr>
              <a:t>Введите вместо надписи «Заголовок слайда» текст «Адрес и телефон», а вместо надписи «Текст слайда» - информацию об адресе и телефоне Вашей школы.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4"/>
            </a:pPr>
            <a:r>
              <a:rPr lang="ru-RU" sz="2800" b="1">
                <a:solidFill>
                  <a:srgbClr val="333399"/>
                </a:solidFill>
              </a:rPr>
              <a:t>Запустите и посмотрите презентацию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Порядок работы: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 startAt="7"/>
            </a:pPr>
            <a:r>
              <a:rPr lang="ru-RU" sz="2800" b="1">
                <a:solidFill>
                  <a:srgbClr val="333399"/>
                </a:solidFill>
              </a:rPr>
              <a:t>Добавьте в презентацию еще несколько слайдов: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800" b="1"/>
              <a:t>Директор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800" b="1"/>
              <a:t>Кружки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800" b="1"/>
              <a:t>Любимые учителя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800" b="1"/>
              <a:t>…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None/>
            </a:pPr>
            <a:endParaRPr lang="ru-RU" sz="2800" b="1"/>
          </a:p>
        </p:txBody>
      </p:sp>
      <p:pic>
        <p:nvPicPr>
          <p:cNvPr id="27654" name="Picture 6" descr="Рисунок1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4365625"/>
            <a:ext cx="1358900" cy="1916113"/>
          </a:xfrm>
          <a:prstGeom prst="rect">
            <a:avLst/>
          </a:prstGeom>
          <a:noFill/>
        </p:spPr>
      </p:pic>
      <p:pic>
        <p:nvPicPr>
          <p:cNvPr id="27655" name="Picture 7" descr="Рисунок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205038"/>
            <a:ext cx="2039938" cy="4076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Этапы разработки презентации: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Blip>
                <a:blip r:embed="rId2"/>
              </a:buBlip>
            </a:pPr>
            <a:r>
              <a:rPr lang="ru-RU" sz="2800" b="1">
                <a:solidFill>
                  <a:srgbClr val="333399"/>
                </a:solidFill>
              </a:rPr>
              <a:t>Отбор содержания</a:t>
            </a:r>
          </a:p>
          <a:p>
            <a:pPr>
              <a:buFontTx/>
              <a:buBlip>
                <a:blip r:embed="rId2"/>
              </a:buBlip>
            </a:pPr>
            <a:r>
              <a:rPr lang="ru-RU" sz="2800" b="1">
                <a:solidFill>
                  <a:srgbClr val="333399"/>
                </a:solidFill>
                <a:hlinkClick r:id="rId3" action="ppaction://hlinksldjump"/>
              </a:rPr>
              <a:t>Выбор дизайн</a:t>
            </a:r>
            <a:endParaRPr lang="ru-RU" sz="2800" b="1">
              <a:solidFill>
                <a:srgbClr val="333399"/>
              </a:solidFill>
            </a:endParaRPr>
          </a:p>
          <a:p>
            <a:pPr>
              <a:buFontTx/>
              <a:buBlip>
                <a:blip r:embed="rId2"/>
              </a:buBlip>
            </a:pPr>
            <a:r>
              <a:rPr lang="ru-RU" sz="2800" b="1">
                <a:solidFill>
                  <a:srgbClr val="333399"/>
                </a:solidFill>
                <a:hlinkClick r:id="rId4" action="ppaction://hlinksldjump"/>
              </a:rPr>
              <a:t>Подбор макетов каждого слайда в зависимости от предполагаемого размещения информации</a:t>
            </a:r>
            <a:endParaRPr lang="ru-RU" sz="2800" b="1">
              <a:solidFill>
                <a:srgbClr val="333399"/>
              </a:solidFill>
            </a:endParaRPr>
          </a:p>
          <a:p>
            <a:pPr>
              <a:buFontTx/>
              <a:buBlip>
                <a:blip r:embed="rId2"/>
              </a:buBlip>
            </a:pPr>
            <a:r>
              <a:rPr lang="ru-RU" sz="2800" b="1">
                <a:solidFill>
                  <a:srgbClr val="333399"/>
                </a:solidFill>
                <a:hlinkClick r:id="rId5" action="ppaction://hlinksldjump"/>
              </a:rPr>
              <a:t>Заполнение слайдов</a:t>
            </a:r>
            <a:endParaRPr lang="ru-RU" sz="2800" b="1">
              <a:solidFill>
                <a:srgbClr val="333399"/>
              </a:solidFill>
            </a:endParaRPr>
          </a:p>
          <a:p>
            <a:pPr>
              <a:buFontTx/>
              <a:buBlip>
                <a:blip r:embed="rId2"/>
              </a:buBlip>
            </a:pPr>
            <a:r>
              <a:rPr lang="ru-RU" sz="2800" b="1">
                <a:solidFill>
                  <a:srgbClr val="333399"/>
                </a:solidFill>
              </a:rPr>
              <a:t>Просмотр готовой презентации</a:t>
            </a:r>
            <a:r>
              <a:rPr lang="ru-RU" sz="2800">
                <a:solidFill>
                  <a:srgbClr val="333399"/>
                </a:solidFill>
              </a:rPr>
              <a:t> </a:t>
            </a:r>
          </a:p>
        </p:txBody>
      </p:sp>
      <p:pic>
        <p:nvPicPr>
          <p:cNvPr id="19461" name="Picture 5" descr="Рисунок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3663" y="3573463"/>
            <a:ext cx="2470150" cy="2952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92150"/>
            <a:ext cx="8229600" cy="1081088"/>
          </a:xfrm>
        </p:spPr>
        <p:txBody>
          <a:bodyPr/>
          <a:lstStyle/>
          <a:p>
            <a:r>
              <a:rPr lang="ru-RU" sz="40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Выбор дизайна презентации:</a:t>
            </a:r>
            <a:br>
              <a:rPr lang="ru-RU" sz="40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endParaRPr lang="ru-RU" sz="4000" b="1">
              <a:solidFill>
                <a:srgbClr val="F2C4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Blip>
                <a:blip r:embed="rId2"/>
              </a:buBlip>
            </a:pPr>
            <a:r>
              <a:rPr lang="ru-RU" sz="2800" b="1"/>
              <a:t>Шаблоны оформления</a:t>
            </a:r>
          </a:p>
          <a:p>
            <a:pPr>
              <a:buFontTx/>
              <a:buNone/>
            </a:pPr>
            <a:r>
              <a:rPr lang="ru-RU" sz="28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Шаблон </a:t>
            </a:r>
            <a:r>
              <a:rPr lang="ru-RU" sz="2800" b="1">
                <a:solidFill>
                  <a:srgbClr val="333399"/>
                </a:solidFill>
              </a:rPr>
              <a:t>предлагает свой вариант фона слайдов, а также тип и цвет используемых шрифтов</a:t>
            </a:r>
            <a:endParaRPr lang="ru-RU" sz="2800" b="1">
              <a:solidFill>
                <a:srgbClr val="F2C400"/>
              </a:solidFill>
            </a:endParaRPr>
          </a:p>
        </p:txBody>
      </p:sp>
      <p:pic>
        <p:nvPicPr>
          <p:cNvPr id="20487" name="Picture 7" descr="Безимени_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 r="139" b="-198"/>
          <a:stretch>
            <a:fillRect/>
          </a:stretch>
        </p:blipFill>
        <p:spPr>
          <a:xfrm>
            <a:off x="4356100" y="1989138"/>
            <a:ext cx="2160588" cy="1584325"/>
          </a:xfrm>
        </p:spPr>
      </p:pic>
      <p:pic>
        <p:nvPicPr>
          <p:cNvPr id="20488" name="Picture 8" descr="Безимени_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 r="-79" b="-124"/>
          <a:stretch>
            <a:fillRect/>
          </a:stretch>
        </p:blipFill>
        <p:spPr>
          <a:xfrm>
            <a:off x="6659563" y="1989138"/>
            <a:ext cx="2160587" cy="1563687"/>
          </a:xfrm>
        </p:spPr>
      </p:pic>
      <p:pic>
        <p:nvPicPr>
          <p:cNvPr id="20489" name="Picture 9" descr="Безимени_4"/>
          <p:cNvPicPr>
            <a:picLocks noChangeAspect="1" noChangeArrowheads="1"/>
          </p:cNvPicPr>
          <p:nvPr/>
        </p:nvPicPr>
        <p:blipFill>
          <a:blip r:embed="rId5" cstate="print"/>
          <a:srcRect r="56" b="-76"/>
          <a:stretch>
            <a:fillRect/>
          </a:stretch>
        </p:blipFill>
        <p:spPr bwMode="auto">
          <a:xfrm>
            <a:off x="3924300" y="3933825"/>
            <a:ext cx="2374900" cy="1765300"/>
          </a:xfrm>
          <a:prstGeom prst="rect">
            <a:avLst/>
          </a:prstGeom>
          <a:noFill/>
        </p:spPr>
      </p:pic>
      <p:pic>
        <p:nvPicPr>
          <p:cNvPr id="20490" name="Picture 10" descr="Безимени_5"/>
          <p:cNvPicPr>
            <a:picLocks noChangeAspect="1" noChangeArrowheads="1"/>
          </p:cNvPicPr>
          <p:nvPr/>
        </p:nvPicPr>
        <p:blipFill>
          <a:blip r:embed="rId6" cstate="print"/>
          <a:srcRect r="56" b="-76"/>
          <a:stretch>
            <a:fillRect/>
          </a:stretch>
        </p:blipFill>
        <p:spPr bwMode="auto">
          <a:xfrm>
            <a:off x="6516688" y="3933825"/>
            <a:ext cx="2376487" cy="1766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1081087"/>
          </a:xfrm>
        </p:spPr>
        <p:txBody>
          <a:bodyPr/>
          <a:lstStyle/>
          <a:p>
            <a:r>
              <a:rPr lang="ru-RU" sz="40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Выбор дизайна презентации:</a:t>
            </a:r>
            <a:br>
              <a:rPr lang="ru-RU" sz="40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endParaRPr lang="ru-RU" sz="4000" b="1">
              <a:solidFill>
                <a:srgbClr val="F2C4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Blip>
                <a:blip r:embed="rId2"/>
              </a:buBlip>
            </a:pPr>
            <a:r>
              <a:rPr lang="ru-RU" sz="2800" b="1"/>
              <a:t>Цветовые схемы</a:t>
            </a:r>
          </a:p>
          <a:p>
            <a:pPr>
              <a:buFontTx/>
              <a:buNone/>
            </a:pPr>
            <a:r>
              <a:rPr lang="ru-RU" sz="28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Цветовые схемы </a:t>
            </a:r>
            <a:r>
              <a:rPr lang="ru-RU" sz="2400" b="1">
                <a:solidFill>
                  <a:srgbClr val="333399"/>
                </a:solidFill>
              </a:rPr>
              <a:t>позволяют выбрать наиболее подходящее соотношение между цветами фона, заголовка слайда и помещенного на слайд текста</a:t>
            </a:r>
            <a:endParaRPr lang="ru-RU" sz="2400" b="1">
              <a:solidFill>
                <a:srgbClr val="F2C400"/>
              </a:solidFill>
            </a:endParaRPr>
          </a:p>
        </p:txBody>
      </p:sp>
      <p:sp>
        <p:nvSpPr>
          <p:cNvPr id="35844" name="Rectangle 4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ru-RU" sz="2400"/>
          </a:p>
        </p:txBody>
      </p:sp>
      <p:sp>
        <p:nvSpPr>
          <p:cNvPr id="35845" name="Rectangle 5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ru-RU" sz="2400"/>
          </a:p>
        </p:txBody>
      </p:sp>
      <p:pic>
        <p:nvPicPr>
          <p:cNvPr id="35854" name="Picture 14" descr="Безимени_4"/>
          <p:cNvPicPr>
            <a:picLocks noChangeAspect="1" noChangeArrowheads="1"/>
          </p:cNvPicPr>
          <p:nvPr/>
        </p:nvPicPr>
        <p:blipFill>
          <a:blip r:embed="rId3" cstate="print"/>
          <a:srcRect r="-151" b="214"/>
          <a:stretch>
            <a:fillRect/>
          </a:stretch>
        </p:blipFill>
        <p:spPr bwMode="auto">
          <a:xfrm>
            <a:off x="4427538" y="1484313"/>
            <a:ext cx="2079625" cy="2214562"/>
          </a:xfrm>
          <a:prstGeom prst="rect">
            <a:avLst/>
          </a:prstGeom>
          <a:noFill/>
        </p:spPr>
      </p:pic>
      <p:pic>
        <p:nvPicPr>
          <p:cNvPr id="35855" name="Picture 15" descr="Безимени_1"/>
          <p:cNvPicPr>
            <a:picLocks noChangeAspect="1" noChangeArrowheads="1"/>
          </p:cNvPicPr>
          <p:nvPr/>
        </p:nvPicPr>
        <p:blipFill>
          <a:blip r:embed="rId4" cstate="print"/>
          <a:srcRect r="-121" b="58"/>
          <a:stretch>
            <a:fillRect/>
          </a:stretch>
        </p:blipFill>
        <p:spPr bwMode="auto">
          <a:xfrm>
            <a:off x="6659563" y="3860800"/>
            <a:ext cx="2109787" cy="2160588"/>
          </a:xfrm>
          <a:prstGeom prst="rect">
            <a:avLst/>
          </a:prstGeom>
          <a:noFill/>
        </p:spPr>
      </p:pic>
      <p:pic>
        <p:nvPicPr>
          <p:cNvPr id="35856" name="Picture 16" descr="Безимени_2"/>
          <p:cNvPicPr>
            <a:picLocks noChangeAspect="1" noChangeArrowheads="1"/>
          </p:cNvPicPr>
          <p:nvPr/>
        </p:nvPicPr>
        <p:blipFill>
          <a:blip r:embed="rId5" cstate="print"/>
          <a:srcRect b="-66"/>
          <a:stretch>
            <a:fillRect/>
          </a:stretch>
        </p:blipFill>
        <p:spPr bwMode="auto">
          <a:xfrm>
            <a:off x="4500563" y="3933825"/>
            <a:ext cx="1971675" cy="2087563"/>
          </a:xfrm>
          <a:prstGeom prst="rect">
            <a:avLst/>
          </a:prstGeom>
          <a:noFill/>
        </p:spPr>
      </p:pic>
      <p:pic>
        <p:nvPicPr>
          <p:cNvPr id="35857" name="Picture 17" descr="Безимени_3"/>
          <p:cNvPicPr>
            <a:picLocks noChangeAspect="1" noChangeArrowheads="1"/>
          </p:cNvPicPr>
          <p:nvPr/>
        </p:nvPicPr>
        <p:blipFill>
          <a:blip r:embed="rId6" cstate="print"/>
          <a:srcRect b="-200"/>
          <a:stretch>
            <a:fillRect/>
          </a:stretch>
        </p:blipFill>
        <p:spPr bwMode="auto">
          <a:xfrm>
            <a:off x="6804025" y="1484313"/>
            <a:ext cx="2024063" cy="2087562"/>
          </a:xfrm>
          <a:prstGeom prst="rect">
            <a:avLst/>
          </a:prstGeom>
          <a:noFill/>
        </p:spPr>
      </p:pic>
      <p:sp>
        <p:nvSpPr>
          <p:cNvPr id="35858" name="AutoShape 18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6165850"/>
            <a:ext cx="1439863" cy="503238"/>
          </a:xfrm>
          <a:prstGeom prst="actionButtonBeginning">
            <a:avLst/>
          </a:prstGeom>
          <a:solidFill>
            <a:srgbClr val="F2C4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Выбор макетов слайдов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b="1">
                <a:solidFill>
                  <a:srgbClr val="333399"/>
                </a:solidFill>
              </a:rPr>
              <a:t>	</a:t>
            </a:r>
            <a:r>
              <a:rPr lang="ru-RU" sz="2800" b="1">
                <a:solidFill>
                  <a:srgbClr val="333399"/>
                </a:solidFill>
              </a:rPr>
              <a:t>	</a:t>
            </a:r>
            <a:r>
              <a:rPr lang="ru-RU" sz="2800" b="1" i="1">
                <a:solidFill>
                  <a:srgbClr val="333399"/>
                </a:solidFill>
              </a:rPr>
              <a:t>Макеты слайда определяет, как будут размещаться на слайде различные объекты:</a:t>
            </a:r>
          </a:p>
          <a:p>
            <a:pPr>
              <a:lnSpc>
                <a:spcPct val="90000"/>
              </a:lnSpc>
            </a:pPr>
            <a:r>
              <a:rPr lang="ru-RU" sz="2800" b="1"/>
              <a:t>Заголовок</a:t>
            </a:r>
          </a:p>
          <a:p>
            <a:pPr>
              <a:lnSpc>
                <a:spcPct val="90000"/>
              </a:lnSpc>
            </a:pPr>
            <a:r>
              <a:rPr lang="ru-RU" sz="2800" b="1"/>
              <a:t>Текст</a:t>
            </a:r>
          </a:p>
          <a:p>
            <a:pPr>
              <a:lnSpc>
                <a:spcPct val="90000"/>
              </a:lnSpc>
            </a:pPr>
            <a:r>
              <a:rPr lang="ru-RU" sz="2800" b="1"/>
              <a:t>Растровые изображения</a:t>
            </a:r>
          </a:p>
          <a:p>
            <a:pPr>
              <a:lnSpc>
                <a:spcPct val="90000"/>
              </a:lnSpc>
            </a:pPr>
            <a:r>
              <a:rPr lang="ru-RU" sz="2800" b="1"/>
              <a:t>Векторные рисунки</a:t>
            </a:r>
          </a:p>
          <a:p>
            <a:pPr>
              <a:lnSpc>
                <a:spcPct val="90000"/>
              </a:lnSpc>
            </a:pPr>
            <a:r>
              <a:rPr lang="ru-RU" sz="2800" b="1"/>
              <a:t>Диаграммы</a:t>
            </a:r>
          </a:p>
          <a:p>
            <a:pPr>
              <a:lnSpc>
                <a:spcPct val="90000"/>
              </a:lnSpc>
            </a:pPr>
            <a:r>
              <a:rPr lang="ru-RU" sz="2800" b="1"/>
              <a:t>Таблицы</a:t>
            </a:r>
          </a:p>
          <a:p>
            <a:pPr>
              <a:lnSpc>
                <a:spcPct val="90000"/>
              </a:lnSpc>
            </a:pPr>
            <a:r>
              <a:rPr lang="ru-RU" sz="2800" b="1"/>
              <a:t>Схемы </a:t>
            </a:r>
          </a:p>
        </p:txBody>
      </p:sp>
      <p:pic>
        <p:nvPicPr>
          <p:cNvPr id="21508" name="Picture 4" descr="Рисунок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46750" y="3429000"/>
            <a:ext cx="3397250" cy="2547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Варианты слайдов</a:t>
            </a:r>
          </a:p>
        </p:txBody>
      </p:sp>
      <p:pic>
        <p:nvPicPr>
          <p:cNvPr id="22537" name="Picture 9" descr="Безимени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6" b="-21"/>
          <a:stretch>
            <a:fillRect/>
          </a:stretch>
        </p:blipFill>
        <p:spPr>
          <a:xfrm>
            <a:off x="1547813" y="1484313"/>
            <a:ext cx="6192837" cy="5029200"/>
          </a:xfrm>
        </p:spPr>
      </p:pic>
      <p:sp>
        <p:nvSpPr>
          <p:cNvPr id="22538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250825" y="6165850"/>
            <a:ext cx="1081088" cy="503238"/>
          </a:xfrm>
          <a:prstGeom prst="actionButtonEnd">
            <a:avLst/>
          </a:prstGeom>
          <a:solidFill>
            <a:srgbClr val="F2C4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Заполнение слайдов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341438"/>
            <a:ext cx="3683000" cy="4525962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b="1">
                <a:solidFill>
                  <a:srgbClr val="333399"/>
                </a:solidFill>
              </a:rPr>
              <a:t>Объекты можно:</a:t>
            </a:r>
          </a:p>
          <a:p>
            <a:pPr>
              <a:buFont typeface="Wingdings" pitchFamily="2" charset="2"/>
              <a:buChar char="q"/>
            </a:pPr>
            <a:r>
              <a:rPr lang="ru-RU" sz="2400" b="1"/>
              <a:t>Перемещать по слайду</a:t>
            </a:r>
          </a:p>
          <a:p>
            <a:pPr>
              <a:buFont typeface="Wingdings" pitchFamily="2" charset="2"/>
              <a:buChar char="q"/>
            </a:pPr>
            <a:r>
              <a:rPr lang="ru-RU" sz="2400" b="1"/>
              <a:t>Изменять размеры</a:t>
            </a:r>
          </a:p>
          <a:p>
            <a:pPr>
              <a:buFont typeface="Wingdings" pitchFamily="2" charset="2"/>
              <a:buChar char="q"/>
            </a:pPr>
            <a:r>
              <a:rPr lang="ru-RU" sz="2400" b="1"/>
              <a:t>Осуществлять группировку объектов</a:t>
            </a:r>
          </a:p>
          <a:p>
            <a:pPr>
              <a:buFont typeface="Wingdings" pitchFamily="2" charset="2"/>
              <a:buChar char="q"/>
            </a:pPr>
            <a:r>
              <a:rPr lang="ru-RU" sz="2400" b="1"/>
              <a:t>Изменять расположение объектов по глубине слайда</a:t>
            </a:r>
          </a:p>
        </p:txBody>
      </p:sp>
      <p:pic>
        <p:nvPicPr>
          <p:cNvPr id="28677" name="Picture 5" descr="Безимени_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r="60" b="-66"/>
          <a:stretch>
            <a:fillRect/>
          </a:stretch>
        </p:blipFill>
        <p:spPr>
          <a:xfrm>
            <a:off x="3851275" y="1916113"/>
            <a:ext cx="5076825" cy="3903662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476250"/>
            <a:ext cx="8229600" cy="1143000"/>
          </a:xfrm>
        </p:spPr>
        <p:txBody>
          <a:bodyPr/>
          <a:lstStyle/>
          <a:p>
            <a:r>
              <a:rPr lang="ru-RU" sz="40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Анимация –</a:t>
            </a:r>
            <a:r>
              <a:rPr lang="ru-RU" sz="36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br>
              <a:rPr lang="ru-RU" sz="36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ru-RU" sz="3600" b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иллюзия движения объектов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		</a:t>
            </a: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395288" y="1844675"/>
            <a:ext cx="8291512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b="1">
                <a:solidFill>
                  <a:srgbClr val="333399"/>
                </a:solidFill>
              </a:rPr>
              <a:t>Пользователь может задать:</a:t>
            </a:r>
          </a:p>
          <a:p>
            <a:pPr>
              <a:buFont typeface="Wingdings" pitchFamily="2" charset="2"/>
              <a:buChar char="ü"/>
            </a:pPr>
            <a:r>
              <a:rPr lang="ru-RU" b="1" i="1">
                <a:hlinkClick r:id="rId2" action="ppaction://hlinksldjump"/>
              </a:rPr>
              <a:t>Анимацию объектов на слайде</a:t>
            </a:r>
            <a:endParaRPr lang="ru-RU" b="1" i="1"/>
          </a:p>
          <a:p>
            <a:pPr>
              <a:buFont typeface="Wingdings" pitchFamily="2" charset="2"/>
              <a:buChar char="ü"/>
            </a:pPr>
            <a:r>
              <a:rPr lang="ru-RU" b="1" i="1">
                <a:hlinkClick r:id="rId3" action="ppaction://hlinksldjump"/>
              </a:rPr>
              <a:t>Анимацию при смене слайдов</a:t>
            </a:r>
            <a:endParaRPr lang="ru-RU" b="1" i="1"/>
          </a:p>
          <a:p>
            <a:pPr>
              <a:buFont typeface="Wingdings" pitchFamily="2" charset="2"/>
              <a:buChar char="ü"/>
            </a:pPr>
            <a:r>
              <a:rPr lang="ru-RU" b="1" i="1"/>
              <a:t>Звук, сопровождающий анимацию</a:t>
            </a:r>
          </a:p>
          <a:p>
            <a:pPr>
              <a:buFont typeface="Wingdings" pitchFamily="2" charset="2"/>
              <a:buChar char="Ø"/>
            </a:pPr>
            <a:endParaRPr lang="ru-RU" b="1" i="1"/>
          </a:p>
        </p:txBody>
      </p:sp>
      <p:pic>
        <p:nvPicPr>
          <p:cNvPr id="38918" name="Picture 6" descr="Рисунок10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413" y="3857625"/>
            <a:ext cx="3455987" cy="3000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Компьютерные презентации</a:t>
            </a:r>
          </a:p>
        </p:txBody>
      </p:sp>
      <p:sp>
        <p:nvSpPr>
          <p:cNvPr id="23556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84213" y="1557338"/>
            <a:ext cx="7848600" cy="576262"/>
          </a:xfrm>
          <a:prstGeom prst="roundRect">
            <a:avLst>
              <a:gd name="adj" fmla="val 16667"/>
            </a:avLst>
          </a:prstGeom>
          <a:solidFill>
            <a:srgbClr val="FFEA9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333399"/>
                </a:solidFill>
                <a:latin typeface="Comic Sans MS" pitchFamily="66" charset="0"/>
              </a:rPr>
              <a:t>Мультимедийные презентации</a:t>
            </a:r>
          </a:p>
        </p:txBody>
      </p:sp>
      <p:sp>
        <p:nvSpPr>
          <p:cNvPr id="23561" name="AutoShape 9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84213" y="2492375"/>
            <a:ext cx="7848600" cy="576263"/>
          </a:xfrm>
          <a:prstGeom prst="roundRect">
            <a:avLst>
              <a:gd name="adj" fmla="val 16667"/>
            </a:avLst>
          </a:prstGeom>
          <a:solidFill>
            <a:srgbClr val="FFEA9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333399"/>
                </a:solidFill>
                <a:latin typeface="Comic Sans MS" pitchFamily="66" charset="0"/>
              </a:rPr>
              <a:t>Дизайн презентации и макеты слайдов</a:t>
            </a:r>
          </a:p>
        </p:txBody>
      </p:sp>
      <p:sp>
        <p:nvSpPr>
          <p:cNvPr id="23562" name="AutoShape 10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84213" y="3357563"/>
            <a:ext cx="7848600" cy="576262"/>
          </a:xfrm>
          <a:prstGeom prst="roundRect">
            <a:avLst>
              <a:gd name="adj" fmla="val 16667"/>
            </a:avLst>
          </a:prstGeom>
          <a:solidFill>
            <a:srgbClr val="FFEA9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333399"/>
                </a:solidFill>
                <a:latin typeface="Comic Sans MS" pitchFamily="66" charset="0"/>
              </a:rPr>
              <a:t>Использование анимации и звука</a:t>
            </a:r>
          </a:p>
        </p:txBody>
      </p:sp>
      <p:sp>
        <p:nvSpPr>
          <p:cNvPr id="23563" name="AutoShape 11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68313" y="4149725"/>
            <a:ext cx="8351837" cy="647700"/>
          </a:xfrm>
          <a:prstGeom prst="roundRect">
            <a:avLst>
              <a:gd name="adj" fmla="val 16667"/>
            </a:avLst>
          </a:prstGeom>
          <a:solidFill>
            <a:srgbClr val="FFEA9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333399"/>
                </a:solidFill>
                <a:latin typeface="Comic Sans MS" pitchFamily="66" charset="0"/>
              </a:rPr>
              <a:t>Мультимедийные интерактивные презентации</a:t>
            </a:r>
          </a:p>
        </p:txBody>
      </p:sp>
      <p:sp>
        <p:nvSpPr>
          <p:cNvPr id="23564" name="AutoShape 12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11188" y="5013325"/>
            <a:ext cx="7848600" cy="576263"/>
          </a:xfrm>
          <a:prstGeom prst="roundRect">
            <a:avLst>
              <a:gd name="adj" fmla="val 16667"/>
            </a:avLst>
          </a:prstGeom>
          <a:solidFill>
            <a:srgbClr val="FFEA9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333399"/>
                </a:solidFill>
                <a:latin typeface="Comic Sans MS" pitchFamily="66" charset="0"/>
              </a:rPr>
              <a:t>Демонстрация  презентации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Анимация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773238"/>
            <a:ext cx="4038600" cy="452596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800" b="1">
                <a:solidFill>
                  <a:srgbClr val="333399"/>
                </a:solidFill>
              </a:rPr>
              <a:t>Использует быструю смену кадров, которую глаз человека воспринимает как непрерывное движение</a:t>
            </a:r>
          </a:p>
        </p:txBody>
      </p:sp>
      <p:pic>
        <p:nvPicPr>
          <p:cNvPr id="39942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6825" y="1628775"/>
            <a:ext cx="2960688" cy="4525963"/>
          </a:xfrm>
          <a:noFill/>
          <a:ln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r>
              <a:rPr lang="ru-RU" sz="40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Программа разработки презентаций позволяет: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44675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3000" b="1">
                <a:solidFill>
                  <a:srgbClr val="333399"/>
                </a:solidFill>
              </a:rPr>
              <a:t>Выбрать один из типов анимационных эффектов при переходе слайда</a:t>
            </a:r>
          </a:p>
          <a:p>
            <a:pPr>
              <a:lnSpc>
                <a:spcPct val="90000"/>
              </a:lnSpc>
            </a:pPr>
            <a:r>
              <a:rPr lang="ru-RU" sz="3000" b="1">
                <a:solidFill>
                  <a:srgbClr val="333399"/>
                </a:solidFill>
              </a:rPr>
              <a:t>Выбрать звук, которым будет сопровождаться переход слайдов</a:t>
            </a:r>
          </a:p>
          <a:p>
            <a:pPr>
              <a:lnSpc>
                <a:spcPct val="90000"/>
              </a:lnSpc>
            </a:pPr>
            <a:r>
              <a:rPr lang="ru-RU" sz="3000" b="1">
                <a:solidFill>
                  <a:srgbClr val="333399"/>
                </a:solidFill>
              </a:rPr>
              <a:t>Предлагает большой выбор набор звуков (аплодисменты, колокольчики, звук пишущей машинки и т.д.)</a:t>
            </a:r>
          </a:p>
        </p:txBody>
      </p:sp>
      <p:pic>
        <p:nvPicPr>
          <p:cNvPr id="40964" name="Picture 4" descr="Рисунок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4797425"/>
            <a:ext cx="2808288" cy="1809750"/>
          </a:xfrm>
          <a:prstGeom prst="rect">
            <a:avLst/>
          </a:prstGeom>
          <a:noFill/>
        </p:spPr>
      </p:pic>
      <p:pic>
        <p:nvPicPr>
          <p:cNvPr id="40965" name="Picture 5" descr="Рисунок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4797425"/>
            <a:ext cx="2160587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Диалоговая панель</a:t>
            </a:r>
            <a:r>
              <a:rPr lang="ru-RU" sz="40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br>
              <a:rPr lang="ru-RU" sz="40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ru-RU" b="1" i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Смена слайдов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4537075" cy="48529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/>
              <a:t>	</a:t>
            </a:r>
            <a:r>
              <a:rPr lang="ru-RU" sz="2400" b="1">
                <a:solidFill>
                  <a:srgbClr val="333399"/>
                </a:solidFill>
              </a:rPr>
              <a:t>В списке анимационных эффектов можно выбрать: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/>
              <a:t>Тип эффекта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/>
              <a:t>Скорость – быстроту смены слайдов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/>
              <a:t>Звук, при смене слайдов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/>
              <a:t>Событие, по которому происходит смена слайдов: по щелчку или автоматически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/>
              <a:t>Применить к одному слайду или ко всем слайдам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endParaRPr lang="ru-RU" sz="2400">
              <a:solidFill>
                <a:srgbClr val="333399"/>
              </a:solidFill>
            </a:endParaRPr>
          </a:p>
        </p:txBody>
      </p:sp>
      <p:pic>
        <p:nvPicPr>
          <p:cNvPr id="51206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64163" y="1700213"/>
            <a:ext cx="2654300" cy="4525962"/>
          </a:xfrm>
          <a:noFill/>
          <a:ln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Интерактивная презентация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>
                <a:solidFill>
                  <a:srgbClr val="333399"/>
                </a:solidFill>
              </a:rPr>
              <a:t>Презентация, в которой пользователь управляет порядком появления слайдов</a:t>
            </a:r>
          </a:p>
        </p:txBody>
      </p:sp>
      <p:pic>
        <p:nvPicPr>
          <p:cNvPr id="52228" name="Picture 4" descr="Рисунок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113" y="3573463"/>
            <a:ext cx="3030537" cy="2774950"/>
          </a:xfrm>
          <a:prstGeom prst="rect">
            <a:avLst/>
          </a:prstGeom>
          <a:noFill/>
        </p:spPr>
      </p:pic>
      <p:sp>
        <p:nvSpPr>
          <p:cNvPr id="52229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96188" y="6237288"/>
            <a:ext cx="1296987" cy="4318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Гиперссылка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>
                <a:solidFill>
                  <a:srgbClr val="333399"/>
                </a:solidFill>
              </a:rPr>
              <a:t>Способ перехода на указанный слайд щелчком мыши по слову-ссылке</a:t>
            </a:r>
          </a:p>
          <a:p>
            <a:pPr>
              <a:buFontTx/>
              <a:buNone/>
            </a:pPr>
            <a:r>
              <a:rPr lang="ru-RU" b="1">
                <a:solidFill>
                  <a:srgbClr val="333399"/>
                </a:solidFill>
              </a:rPr>
              <a:t>		</a:t>
            </a:r>
            <a:r>
              <a:rPr lang="ru-RU" b="1"/>
              <a:t>На слайде можно разместить управляющие кнопки</a:t>
            </a:r>
          </a:p>
        </p:txBody>
      </p:sp>
      <p:sp>
        <p:nvSpPr>
          <p:cNvPr id="55300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611188" y="5589588"/>
            <a:ext cx="1657350" cy="576262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01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2700338" y="5589588"/>
            <a:ext cx="1511300" cy="57626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02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716463" y="5589588"/>
            <a:ext cx="1511300" cy="57626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03" name="AutoShape 7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6659563" y="5589588"/>
            <a:ext cx="1657350" cy="576262"/>
          </a:xfrm>
          <a:prstGeom prst="actionButtonE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Демонстрация презентаций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>
              <a:buClr>
                <a:srgbClr val="333399"/>
              </a:buClr>
              <a:buFont typeface="Wingdings" pitchFamily="2" charset="2"/>
              <a:buChar char="Ø"/>
            </a:pPr>
            <a:r>
              <a:rPr lang="ru-RU" sz="2800">
                <a:solidFill>
                  <a:schemeClr val="accent2"/>
                </a:solidFill>
              </a:rPr>
              <a:t>Смена слайдов «вручную» - после изложения очередного части доклада выступающий изменяет содержимое слайдов щелчком мыши</a:t>
            </a:r>
          </a:p>
          <a:p>
            <a:pPr>
              <a:buClr>
                <a:srgbClr val="333399"/>
              </a:buClr>
              <a:buFont typeface="Wingdings" pitchFamily="2" charset="2"/>
              <a:buChar char="Ø"/>
            </a:pPr>
            <a:r>
              <a:rPr lang="ru-RU" sz="2800">
                <a:solidFill>
                  <a:schemeClr val="accent2"/>
                </a:solidFill>
              </a:rPr>
              <a:t>Смена слайдов «по времени» - выступающий произносит свой доклад, а слайды сменяются автоматически параллельно с ходом изложения материала</a:t>
            </a:r>
          </a:p>
          <a:p>
            <a:pPr>
              <a:buClr>
                <a:srgbClr val="333399"/>
              </a:buClr>
              <a:buFont typeface="Wingdings" pitchFamily="2" charset="2"/>
              <a:buChar char="Ø"/>
            </a:pPr>
            <a:r>
              <a:rPr lang="ru-RU" sz="2800">
                <a:solidFill>
                  <a:schemeClr val="accent2"/>
                </a:solidFill>
              </a:rPr>
              <a:t>Интерактивно – пользователь сам управляет порядком демонстрации слайдов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Компьютерная презентация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1"/>
              <a:t>последовательность слайдов, содержащих различные информационные объекты</a:t>
            </a:r>
          </a:p>
        </p:txBody>
      </p:sp>
      <p:pic>
        <p:nvPicPr>
          <p:cNvPr id="2055" name="Picture 7" descr="Рисунок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2138" y="3429000"/>
            <a:ext cx="2181225" cy="2608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260350"/>
            <a:ext cx="4038600" cy="417671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36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Компьютерные презентации</a:t>
            </a:r>
            <a:r>
              <a:rPr lang="ru-RU" sz="3600" b="1">
                <a:latin typeface="Comic Sans MS" pitchFamily="66" charset="0"/>
              </a:rPr>
              <a:t> – </a:t>
            </a:r>
            <a:r>
              <a:rPr lang="ru-RU" sz="3600" b="1">
                <a:solidFill>
                  <a:srgbClr val="333399"/>
                </a:solidFill>
                <a:latin typeface="Comic Sans MS" pitchFamily="66" charset="0"/>
              </a:rPr>
              <a:t>слайды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Comic Sans MS" pitchFamily="66" charset="0"/>
              </a:rPr>
              <a:t>Размещены различные мультимедиа объекты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Comic Sans MS" pitchFamily="66" charset="0"/>
              </a:rPr>
              <a:t>Презентации интерактивные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Comic Sans MS" pitchFamily="66" charset="0"/>
              </a:rPr>
              <a:t>Демонстрируется на экране для большой аудитории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716463" y="549275"/>
            <a:ext cx="4038600" cy="424815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36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Книги -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3600" b="1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600" b="1">
                <a:solidFill>
                  <a:srgbClr val="333399"/>
                </a:solidFill>
              </a:rPr>
              <a:t> </a:t>
            </a:r>
            <a:r>
              <a:rPr lang="ru-RU" sz="3600" b="1">
                <a:solidFill>
                  <a:srgbClr val="333399"/>
                </a:solidFill>
                <a:latin typeface="Comic Sans MS" pitchFamily="66" charset="0"/>
              </a:rPr>
              <a:t>страницы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Comic Sans MS" pitchFamily="66" charset="0"/>
              </a:rPr>
              <a:t>Размещены только текст и рисунки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Comic Sans MS" pitchFamily="66" charset="0"/>
              </a:rPr>
              <a:t>Четкий порядок чтения страниц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Comic Sans MS" pitchFamily="66" charset="0"/>
              </a:rPr>
              <a:t>Книгу читает один человек и на близком расстоянии</a:t>
            </a:r>
          </a:p>
        </p:txBody>
      </p:sp>
      <p:pic>
        <p:nvPicPr>
          <p:cNvPr id="3079" name="Picture 7" descr="Рисунок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963" y="4508500"/>
            <a:ext cx="1844675" cy="1941513"/>
          </a:xfrm>
          <a:prstGeom prst="rect">
            <a:avLst/>
          </a:prstGeom>
          <a:noFill/>
        </p:spPr>
      </p:pic>
      <p:pic>
        <p:nvPicPr>
          <p:cNvPr id="3080" name="Picture 8" descr="Рисунок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4652963"/>
            <a:ext cx="1993900" cy="1638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Наиболее распространенные программы: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250825" y="2133600"/>
            <a:ext cx="3709988" cy="2879725"/>
          </a:xfrm>
        </p:spPr>
        <p:txBody>
          <a:bodyPr/>
          <a:lstStyle/>
          <a:p>
            <a:r>
              <a:rPr lang="en-US" sz="3600" b="1">
                <a:solidFill>
                  <a:srgbClr val="333399"/>
                </a:solidFill>
              </a:rPr>
              <a:t>Microsoft PowerPoint</a:t>
            </a:r>
            <a:endParaRPr lang="ru-RU" sz="3600" b="1">
              <a:solidFill>
                <a:srgbClr val="333399"/>
              </a:solidFill>
            </a:endParaRPr>
          </a:p>
          <a:p>
            <a:r>
              <a:rPr lang="en-US" sz="3600" b="1">
                <a:solidFill>
                  <a:srgbClr val="333399"/>
                </a:solidFill>
              </a:rPr>
              <a:t>StarOffice Impress</a:t>
            </a:r>
          </a:p>
          <a:p>
            <a:pPr algn="ctr">
              <a:buFontTx/>
              <a:buNone/>
            </a:pPr>
            <a:endParaRPr lang="ru-RU" sz="3600" b="1">
              <a:solidFill>
                <a:srgbClr val="333399"/>
              </a:solidFill>
            </a:endParaRPr>
          </a:p>
          <a:p>
            <a:pPr algn="ctr"/>
            <a:endParaRPr lang="en-US" sz="3600" b="1">
              <a:solidFill>
                <a:srgbClr val="333399"/>
              </a:solidFill>
            </a:endParaRPr>
          </a:p>
          <a:p>
            <a:pPr algn="ctr">
              <a:buFontTx/>
              <a:buNone/>
            </a:pPr>
            <a:endParaRPr lang="ru-RU" sz="3600" b="1">
              <a:solidFill>
                <a:srgbClr val="333399"/>
              </a:solidFill>
            </a:endParaRPr>
          </a:p>
        </p:txBody>
      </p:sp>
      <p:pic>
        <p:nvPicPr>
          <p:cNvPr id="9228" name="Picture 12" descr="Безимени_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1275" y="1916113"/>
            <a:ext cx="4897438" cy="3867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Основные возможности программ подготовки презентаций: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800" b="1">
                <a:solidFill>
                  <a:srgbClr val="333399"/>
                </a:solidFill>
              </a:rPr>
              <a:t>Создание слайдов и размещение на них информационных объектов;</a:t>
            </a:r>
          </a:p>
          <a:p>
            <a:pPr>
              <a:buFont typeface="Wingdings" pitchFamily="2" charset="2"/>
              <a:buChar char="ü"/>
            </a:pPr>
            <a:r>
              <a:rPr lang="ru-RU" sz="2800" b="1">
                <a:solidFill>
                  <a:srgbClr val="333399"/>
                </a:solidFill>
              </a:rPr>
              <a:t>Назначение эффектов анимации при появлении объектов и смене слайдов;</a:t>
            </a:r>
          </a:p>
          <a:p>
            <a:pPr>
              <a:buFont typeface="Wingdings" pitchFamily="2" charset="2"/>
              <a:buChar char="ü"/>
            </a:pPr>
            <a:r>
              <a:rPr lang="ru-RU" sz="2800" b="1">
                <a:solidFill>
                  <a:srgbClr val="333399"/>
                </a:solidFill>
              </a:rPr>
              <a:t>Оформление слайдов с использованием шаблонов оформления и цветовых схем;</a:t>
            </a:r>
          </a:p>
          <a:p>
            <a:pPr>
              <a:buFont typeface="Wingdings" pitchFamily="2" charset="2"/>
              <a:buChar char="ü"/>
            </a:pPr>
            <a:r>
              <a:rPr lang="ru-RU" sz="2800" b="1">
                <a:solidFill>
                  <a:srgbClr val="333399"/>
                </a:solidFill>
              </a:rPr>
              <a:t>Управление порядком демонстрации презентации</a:t>
            </a:r>
          </a:p>
        </p:txBody>
      </p:sp>
      <p:pic>
        <p:nvPicPr>
          <p:cNvPr id="13316" name="Picture 4" descr="Рисунок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575" y="1196975"/>
            <a:ext cx="1368425" cy="2735263"/>
          </a:xfrm>
          <a:prstGeom prst="rect">
            <a:avLst/>
          </a:prstGeom>
          <a:noFill/>
        </p:spPr>
      </p:pic>
      <p:pic>
        <p:nvPicPr>
          <p:cNvPr id="13317" name="Picture 5" descr="Рисунок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5229225"/>
            <a:ext cx="1800225" cy="1227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Слайд</a:t>
            </a:r>
            <a:r>
              <a:rPr lang="ru-RU" sz="4000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– </a:t>
            </a:r>
            <a:r>
              <a:rPr lang="ru-RU" sz="3600" b="1" i="1">
                <a:solidFill>
                  <a:srgbClr val="333399"/>
                </a:solidFill>
              </a:rPr>
              <a:t>электронная страница презентации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628775"/>
            <a:ext cx="7848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b="1">
                <a:latin typeface="Century" pitchFamily="18" charset="0"/>
              </a:rPr>
              <a:t>На слайде модно разместить следующие информационные объекты:</a:t>
            </a:r>
          </a:p>
          <a:p>
            <a:pPr algn="ctr">
              <a:buFontTx/>
              <a:buNone/>
            </a:pPr>
            <a:endParaRPr lang="ru-RU" sz="2800" b="1">
              <a:latin typeface="Century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b="1">
                <a:solidFill>
                  <a:srgbClr val="333399"/>
                </a:solidFill>
                <a:latin typeface="Century" pitchFamily="18" charset="0"/>
              </a:rPr>
              <a:t>Текст</a:t>
            </a:r>
          </a:p>
          <a:p>
            <a:pPr>
              <a:buFont typeface="Wingdings" pitchFamily="2" charset="2"/>
              <a:buChar char="v"/>
            </a:pPr>
            <a:r>
              <a:rPr lang="ru-RU" sz="2800" b="1">
                <a:solidFill>
                  <a:srgbClr val="333399"/>
                </a:solidFill>
                <a:latin typeface="Century" pitchFamily="18" charset="0"/>
              </a:rPr>
              <a:t>Изображение</a:t>
            </a:r>
          </a:p>
          <a:p>
            <a:pPr>
              <a:buFont typeface="Wingdings" pitchFamily="2" charset="2"/>
              <a:buChar char="v"/>
            </a:pPr>
            <a:r>
              <a:rPr lang="ru-RU" sz="2800" b="1">
                <a:solidFill>
                  <a:srgbClr val="333399"/>
                </a:solidFill>
                <a:latin typeface="Century" pitchFamily="18" charset="0"/>
              </a:rPr>
              <a:t>Звук</a:t>
            </a:r>
          </a:p>
          <a:p>
            <a:pPr>
              <a:buFont typeface="Wingdings" pitchFamily="2" charset="2"/>
              <a:buChar char="v"/>
            </a:pPr>
            <a:r>
              <a:rPr lang="ru-RU" sz="2800" b="1">
                <a:solidFill>
                  <a:srgbClr val="333399"/>
                </a:solidFill>
                <a:latin typeface="Century" pitchFamily="18" charset="0"/>
              </a:rPr>
              <a:t>Анимации </a:t>
            </a:r>
          </a:p>
          <a:p>
            <a:pPr algn="ctr">
              <a:buFontTx/>
              <a:buNone/>
            </a:pPr>
            <a:endParaRPr lang="ru-RU" sz="2800" b="1">
              <a:solidFill>
                <a:srgbClr val="333399"/>
              </a:solidFill>
              <a:latin typeface="Century" pitchFamily="18" charset="0"/>
            </a:endParaRPr>
          </a:p>
        </p:txBody>
      </p:sp>
      <p:pic>
        <p:nvPicPr>
          <p:cNvPr id="14340" name="Picture 4" descr="Рисунок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2997200"/>
            <a:ext cx="3930650" cy="2947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11188" y="1700213"/>
            <a:ext cx="8064500" cy="1470025"/>
          </a:xfrm>
        </p:spPr>
        <p:txBody>
          <a:bodyPr/>
          <a:lstStyle/>
          <a:p>
            <a:r>
              <a:rPr lang="ru-RU" sz="4800" b="1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Практическая часть</a:t>
            </a:r>
            <a:r>
              <a:rPr lang="ru-RU" sz="3600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/>
            </a:r>
            <a:br>
              <a:rPr lang="ru-RU" sz="3600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ru-RU" sz="3600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b="1">
                <a:solidFill>
                  <a:srgbClr val="333399"/>
                </a:solidFill>
              </a:rPr>
              <a:t>«Создание простой презентации»</a:t>
            </a:r>
          </a:p>
        </p:txBody>
      </p:sp>
      <p:pic>
        <p:nvPicPr>
          <p:cNvPr id="15366" name="Picture 6" descr="Рисунок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3573463"/>
            <a:ext cx="3421062" cy="2557462"/>
          </a:xfrm>
          <a:prstGeom prst="rect">
            <a:avLst/>
          </a:prstGeom>
          <a:noFill/>
        </p:spPr>
      </p:pic>
      <p:pic>
        <p:nvPicPr>
          <p:cNvPr id="15367" name="Picture 7" descr="Рисунок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04813"/>
            <a:ext cx="1439862" cy="1325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F2C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Порядок работы: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18488" cy="4525963"/>
          </a:xfrm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ru-RU" sz="2800" b="1">
                <a:solidFill>
                  <a:srgbClr val="333399"/>
                </a:solidFill>
              </a:rPr>
              <a:t>Запустить программу </a:t>
            </a:r>
            <a:r>
              <a:rPr lang="en-US" sz="2800" b="1">
                <a:solidFill>
                  <a:srgbClr val="333399"/>
                </a:solidFill>
              </a:rPr>
              <a:t>Microsoft PowerPoint </a:t>
            </a:r>
            <a:r>
              <a:rPr lang="ru-RU" sz="2800" b="1">
                <a:solidFill>
                  <a:srgbClr val="333399"/>
                </a:solidFill>
              </a:rPr>
              <a:t>через командное меню</a:t>
            </a:r>
            <a:r>
              <a:rPr lang="ru-RU" sz="2800"/>
              <a:t> </a:t>
            </a:r>
            <a:r>
              <a:rPr lang="ru-RU" sz="2800" b="1" i="1"/>
              <a:t>Пуск – Программы – </a:t>
            </a:r>
            <a:r>
              <a:rPr lang="en-US" sz="2800" b="1" i="1"/>
              <a:t>Microsoft office – Microsoft PowerPoint</a:t>
            </a:r>
            <a:endParaRPr lang="ru-RU" sz="2800" b="1" i="1"/>
          </a:p>
          <a:p>
            <a:pPr marL="533400" indent="-533400">
              <a:buFontTx/>
              <a:buAutoNum type="arabicPeriod"/>
            </a:pPr>
            <a:r>
              <a:rPr lang="ru-RU" sz="2800" b="1">
                <a:solidFill>
                  <a:srgbClr val="333399"/>
                </a:solidFill>
              </a:rPr>
              <a:t>Введите вместо надписи «Заголовок слайда» название своей школы, вместо надписи «Подзаголовок слайда» - свою фамилию и класс</a:t>
            </a:r>
            <a:endParaRPr lang="en-US" sz="2800" b="1">
              <a:solidFill>
                <a:srgbClr val="333399"/>
              </a:solidFill>
            </a:endParaRPr>
          </a:p>
          <a:p>
            <a:pPr marL="533400" indent="-533400">
              <a:buFontTx/>
              <a:buAutoNum type="arabicPeriod"/>
            </a:pPr>
            <a:endParaRPr lang="ru-RU" sz="2800" b="1">
              <a:solidFill>
                <a:srgbClr val="33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495</Words>
  <Application>Microsoft Office PowerPoint</Application>
  <PresentationFormat>Экран (4:3)</PresentationFormat>
  <Paragraphs>106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Оформление по умолчанию</vt:lpstr>
      <vt:lpstr>Слайд 1</vt:lpstr>
      <vt:lpstr>Компьютерные презентации</vt:lpstr>
      <vt:lpstr>Компьютерная презентация</vt:lpstr>
      <vt:lpstr>Слайд 4</vt:lpstr>
      <vt:lpstr>Наиболее распространенные программы:</vt:lpstr>
      <vt:lpstr>Основные возможности программ подготовки презентаций:</vt:lpstr>
      <vt:lpstr>Слайд – электронная страница презентации</vt:lpstr>
      <vt:lpstr>Практическая часть  «Создание простой презентации»</vt:lpstr>
      <vt:lpstr>Порядок работы:</vt:lpstr>
      <vt:lpstr>Порядок работы:</vt:lpstr>
      <vt:lpstr>Порядок работы:</vt:lpstr>
      <vt:lpstr>Порядок работы:</vt:lpstr>
      <vt:lpstr>Этапы разработки презентации:</vt:lpstr>
      <vt:lpstr>Выбор дизайна презентации: </vt:lpstr>
      <vt:lpstr>Выбор дизайна презентации: </vt:lpstr>
      <vt:lpstr>Выбор макетов слайдов</vt:lpstr>
      <vt:lpstr>Варианты слайдов</vt:lpstr>
      <vt:lpstr>Заполнение слайдов</vt:lpstr>
      <vt:lpstr>Анимация –  иллюзия движения объектов</vt:lpstr>
      <vt:lpstr>Анимация</vt:lpstr>
      <vt:lpstr>Программа разработки презентаций позволяет:</vt:lpstr>
      <vt:lpstr>Диалоговая панель  Смена слайдов</vt:lpstr>
      <vt:lpstr>Интерактивная презентация</vt:lpstr>
      <vt:lpstr>Гиперссылка</vt:lpstr>
      <vt:lpstr>Демонстрация презентаций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lastModifiedBy>1</cp:lastModifiedBy>
  <cp:revision>17</cp:revision>
  <dcterms:created xsi:type="dcterms:W3CDTF">2009-01-23T17:01:03Z</dcterms:created>
  <dcterms:modified xsi:type="dcterms:W3CDTF">2020-05-12T07:29:10Z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0008007a08000000000001024140</vt:lpwstr>
  </property>
</Properties>
</file>